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LOS PORQUES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ESPAÑOL </a:t>
            </a:r>
          </a:p>
          <a:p>
            <a:r>
              <a:rPr lang="pt-BR" dirty="0" smtClean="0"/>
              <a:t>RIVONEIDE LIMA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942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APRENDER!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Como no português, os porquês em espanhol também causam muita dor de cabeça, e não é só nos estudantes não! Muitos falantes nativos não têm a menor ideia de quando usar um ou outro. Mas se você sabe fazer uso dos porquês em português não terá dificuldade, pois o uso é o mesmo. Veja nestes exemplos abaixo como usar cada um deles sem errar!</a:t>
            </a:r>
          </a:p>
        </p:txBody>
      </p:sp>
    </p:spTree>
    <p:extLst>
      <p:ext uri="{BB962C8B-B14F-4D97-AF65-F5344CB8AC3E}">
        <p14:creationId xmlns:p14="http://schemas.microsoft.com/office/powerpoint/2010/main" val="238803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porqué</a:t>
            </a:r>
            <a:r>
              <a:rPr lang="pt-BR" dirty="0"/>
              <a:t> – é o motivo, a causa. Podemos substituir por </a:t>
            </a:r>
            <a:r>
              <a:rPr lang="pt-BR" b="1" dirty="0"/>
              <a:t>‘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razón</a:t>
            </a:r>
            <a:r>
              <a:rPr lang="pt-BR" b="1" dirty="0"/>
              <a:t>’</a:t>
            </a:r>
            <a:r>
              <a:rPr lang="pt-BR" dirty="0"/>
              <a:t>, </a:t>
            </a:r>
            <a:r>
              <a:rPr lang="pt-BR" b="1" dirty="0"/>
              <a:t>‘</a:t>
            </a:r>
            <a:r>
              <a:rPr lang="pt-BR" b="1" dirty="0" err="1"/>
              <a:t>su</a:t>
            </a:r>
            <a:r>
              <a:rPr lang="pt-BR" b="1" dirty="0"/>
              <a:t> causa’</a:t>
            </a:r>
            <a:r>
              <a:rPr lang="pt-BR" dirty="0"/>
              <a:t>, </a:t>
            </a:r>
            <a:r>
              <a:rPr lang="pt-BR" b="1" dirty="0"/>
              <a:t>‘</a:t>
            </a:r>
            <a:r>
              <a:rPr lang="pt-BR" b="1" dirty="0" err="1"/>
              <a:t>su</a:t>
            </a:r>
            <a:r>
              <a:rPr lang="pt-BR" b="1" dirty="0"/>
              <a:t> motivo’</a:t>
            </a:r>
            <a:r>
              <a:rPr lang="pt-BR" dirty="0"/>
              <a:t>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No comprendo el </a:t>
            </a:r>
            <a:r>
              <a:rPr lang="es-ES" b="1" dirty="0"/>
              <a:t>porqué</a:t>
            </a:r>
            <a:r>
              <a:rPr lang="es-ES" dirty="0"/>
              <a:t> de tu actitud.</a:t>
            </a:r>
            <a:br>
              <a:rPr lang="es-ES" dirty="0"/>
            </a:br>
            <a:r>
              <a:rPr lang="es-ES" dirty="0"/>
              <a:t>Todo tiene su </a:t>
            </a:r>
            <a:r>
              <a:rPr lang="es-ES" b="1" dirty="0"/>
              <a:t>porqué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/>
              <a:t>Hay que averiguar los </a:t>
            </a:r>
            <a:r>
              <a:rPr lang="es-ES" b="1" dirty="0"/>
              <a:t>porqués</a:t>
            </a:r>
            <a:r>
              <a:rPr lang="es-ES" dirty="0"/>
              <a:t> de este cambio de actitud.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714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por </a:t>
            </a:r>
            <a:r>
              <a:rPr lang="pt-BR" b="1" dirty="0" err="1"/>
              <a:t>qué</a:t>
            </a:r>
            <a:r>
              <a:rPr lang="pt-BR" b="1" dirty="0"/>
              <a:t> </a:t>
            </a:r>
            <a:r>
              <a:rPr lang="pt-BR" dirty="0"/>
              <a:t>- não pode ser substituído por </a:t>
            </a:r>
            <a:r>
              <a:rPr lang="pt-BR" b="1" dirty="0"/>
              <a:t>‘</a:t>
            </a:r>
            <a:r>
              <a:rPr lang="pt-BR" b="1" dirty="0" err="1"/>
              <a:t>razón</a:t>
            </a:r>
            <a:r>
              <a:rPr lang="pt-BR" b="1" dirty="0"/>
              <a:t>’</a:t>
            </a:r>
            <a:r>
              <a:rPr lang="pt-BR" dirty="0"/>
              <a:t>, </a:t>
            </a:r>
            <a:r>
              <a:rPr lang="pt-BR" b="1" dirty="0"/>
              <a:t>‘causa’ </a:t>
            </a:r>
            <a:r>
              <a:rPr lang="pt-BR" dirty="0"/>
              <a:t>o </a:t>
            </a:r>
            <a:r>
              <a:rPr lang="pt-BR" b="1" dirty="0"/>
              <a:t>‘motivo’</a:t>
            </a:r>
            <a:r>
              <a:rPr lang="pt-BR" dirty="0"/>
              <a:t>, e principalmente não vamos colocar ‘</a:t>
            </a:r>
            <a:r>
              <a:rPr lang="pt-BR" dirty="0" err="1"/>
              <a:t>lo</a:t>
            </a:r>
            <a:r>
              <a:rPr lang="pt-BR" dirty="0"/>
              <a:t>’ ou ‘</a:t>
            </a:r>
            <a:r>
              <a:rPr lang="pt-BR" dirty="0" err="1"/>
              <a:t>su</a:t>
            </a:r>
            <a:r>
              <a:rPr lang="pt-BR" dirty="0"/>
              <a:t>’ antes de ‘por </a:t>
            </a:r>
            <a:r>
              <a:rPr lang="pt-BR" dirty="0" err="1"/>
              <a:t>qué</a:t>
            </a:r>
            <a:r>
              <a:rPr lang="pt-BR" dirty="0"/>
              <a:t>’. Veja nos exemplos: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b="1" dirty="0"/>
              <a:t>Por qué</a:t>
            </a:r>
            <a:r>
              <a:rPr lang="es-ES" dirty="0"/>
              <a:t> no viniste ayer a la fiesta?</a:t>
            </a:r>
            <a:br>
              <a:rPr lang="es-ES" dirty="0"/>
            </a:br>
            <a:r>
              <a:rPr lang="es-ES" dirty="0"/>
              <a:t>No comprendo </a:t>
            </a:r>
            <a:r>
              <a:rPr lang="es-ES" b="1" dirty="0"/>
              <a:t>por qué</a:t>
            </a:r>
            <a:r>
              <a:rPr lang="es-ES" dirty="0"/>
              <a:t> te pones así.</a:t>
            </a:r>
            <a:br>
              <a:rPr lang="es-ES" dirty="0"/>
            </a:br>
            <a:r>
              <a:rPr lang="es-ES" dirty="0"/>
              <a:t>¡</a:t>
            </a:r>
            <a:r>
              <a:rPr lang="es-ES" b="1" dirty="0"/>
              <a:t>Por qué</a:t>
            </a:r>
            <a:r>
              <a:rPr lang="es-ES" dirty="0"/>
              <a:t> calles más bonitas pasamos!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52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Porque</a:t>
            </a:r>
            <a:r>
              <a:rPr lang="pt-BR" dirty="0" smtClean="0"/>
              <a:t> </a:t>
            </a:r>
            <a:r>
              <a:rPr lang="pt-BR" dirty="0"/>
              <a:t>– vamos utilizar de duas formas: para responder perguntas feitas com ‘por </a:t>
            </a:r>
            <a:r>
              <a:rPr lang="pt-BR" dirty="0" err="1"/>
              <a:t>qué</a:t>
            </a:r>
            <a:r>
              <a:rPr lang="pt-BR" dirty="0"/>
              <a:t>’ ou para explicar uma causa ou motivo, sendo substituído por </a:t>
            </a:r>
            <a:r>
              <a:rPr lang="pt-BR" b="1" dirty="0"/>
              <a:t>‘</a:t>
            </a:r>
            <a:r>
              <a:rPr lang="pt-BR" b="1" dirty="0" err="1"/>
              <a:t>puesto</a:t>
            </a:r>
            <a:r>
              <a:rPr lang="pt-BR" b="1" dirty="0"/>
              <a:t> que’</a:t>
            </a:r>
            <a:r>
              <a:rPr lang="pt-BR" dirty="0"/>
              <a:t> ou </a:t>
            </a:r>
            <a:r>
              <a:rPr lang="pt-BR" b="1" dirty="0"/>
              <a:t>‘</a:t>
            </a:r>
            <a:r>
              <a:rPr lang="pt-BR" b="1" dirty="0" err="1"/>
              <a:t>ya</a:t>
            </a:r>
            <a:r>
              <a:rPr lang="pt-BR" b="1" dirty="0"/>
              <a:t> que’</a:t>
            </a:r>
            <a:r>
              <a:rPr lang="pt-BR" dirty="0"/>
              <a:t>. Veja: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-¿Por qué no viniste? -</a:t>
            </a:r>
            <a:r>
              <a:rPr lang="es-ES" b="1" dirty="0"/>
              <a:t>Porque</a:t>
            </a:r>
            <a:r>
              <a:rPr lang="es-ES" dirty="0"/>
              <a:t> no tenía ganas.</a:t>
            </a:r>
            <a:br>
              <a:rPr lang="es-ES" dirty="0"/>
            </a:br>
            <a:r>
              <a:rPr lang="es-ES" dirty="0"/>
              <a:t>No fui a la fiesta </a:t>
            </a:r>
            <a:r>
              <a:rPr lang="es-ES" b="1" dirty="0"/>
              <a:t>porque</a:t>
            </a:r>
            <a:r>
              <a:rPr lang="es-ES" dirty="0"/>
              <a:t> no tenía ganas.</a:t>
            </a:r>
            <a:br>
              <a:rPr lang="es-ES" dirty="0"/>
            </a:br>
            <a:r>
              <a:rPr lang="es-ES" dirty="0"/>
              <a:t>La ocupación no es total, </a:t>
            </a:r>
            <a:r>
              <a:rPr lang="es-ES" b="1" dirty="0"/>
              <a:t>porque</a:t>
            </a:r>
            <a:r>
              <a:rPr lang="es-ES" dirty="0"/>
              <a:t> quedan todavía plazas libres.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630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por que </a:t>
            </a:r>
            <a:r>
              <a:rPr lang="pt-BR" dirty="0"/>
              <a:t>- pode ser utilizado como </a:t>
            </a:r>
            <a:r>
              <a:rPr lang="pt-BR" i="1" dirty="0"/>
              <a:t>‘pelo qual’</a:t>
            </a:r>
            <a:r>
              <a:rPr lang="pt-BR" dirty="0"/>
              <a:t> veja: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Este es el motivo </a:t>
            </a:r>
            <a:r>
              <a:rPr lang="es-ES" sz="2800" b="1" dirty="0"/>
              <a:t>por</a:t>
            </a:r>
            <a:r>
              <a:rPr lang="es-ES" sz="2800" dirty="0"/>
              <a:t> (el) </a:t>
            </a:r>
            <a:r>
              <a:rPr lang="es-ES" sz="2800" b="1" dirty="0"/>
              <a:t>que</a:t>
            </a:r>
            <a:r>
              <a:rPr lang="es-ES" sz="2800" dirty="0"/>
              <a:t> te llamé.</a:t>
            </a:r>
            <a:br>
              <a:rPr lang="es-ES" sz="2800" dirty="0"/>
            </a:br>
            <a:r>
              <a:rPr lang="es-ES" sz="2800" dirty="0"/>
              <a:t>Los premios </a:t>
            </a:r>
            <a:r>
              <a:rPr lang="es-ES" sz="2800" b="1" dirty="0"/>
              <a:t>por</a:t>
            </a:r>
            <a:r>
              <a:rPr lang="es-ES" sz="2800" dirty="0"/>
              <a:t> (los) </a:t>
            </a:r>
            <a:r>
              <a:rPr lang="es-ES" sz="2800" b="1" dirty="0"/>
              <a:t>que</a:t>
            </a:r>
            <a:r>
              <a:rPr lang="es-ES" sz="2800" dirty="0"/>
              <a:t> competían no resultaban muy atractivos.</a:t>
            </a:r>
            <a:br>
              <a:rPr lang="es-ES" sz="2800" dirty="0"/>
            </a:br>
            <a:r>
              <a:rPr lang="es-ES" sz="2800" dirty="0"/>
              <a:t>No sabemos la verdadera razón </a:t>
            </a:r>
            <a:r>
              <a:rPr lang="es-ES" sz="2800" b="1" dirty="0"/>
              <a:t>por</a:t>
            </a:r>
            <a:r>
              <a:rPr lang="es-ES" sz="2800" dirty="0"/>
              <a:t> (la) </a:t>
            </a:r>
            <a:r>
              <a:rPr lang="es-ES" sz="2800" b="1" dirty="0"/>
              <a:t>que</a:t>
            </a:r>
            <a:r>
              <a:rPr lang="es-ES" sz="2800" dirty="0"/>
              <a:t> dijo eso.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81866248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Gotícula</Template>
  <TotalTime>5</TotalTime>
  <Words>237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Gotícula</vt:lpstr>
      <vt:lpstr>LOS PORQUES</vt:lpstr>
      <vt:lpstr>VAMOS APRENDER!</vt:lpstr>
      <vt:lpstr>porqué – é o motivo, a causa. Podemos substituir por ‘la razón’, ‘su causa’, ‘su motivo’.</vt:lpstr>
      <vt:lpstr>por qué - não pode ser substituído por ‘razón’, ‘causa’ o ‘motivo’, e principalmente não vamos colocar ‘lo’ ou ‘su’ antes de ‘por qué’. Veja nos exemplos:</vt:lpstr>
      <vt:lpstr>Porque – vamos utilizar de duas formas: para responder perguntas feitas com ‘por qué’ ou para explicar uma causa ou motivo, sendo substituído por ‘puesto que’ ou ‘ya que’. Veja:</vt:lpstr>
      <vt:lpstr>por que - pode ser utilizado como ‘pelo qual’ veja: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PORQUES</dc:title>
  <dc:creator>Windows10</dc:creator>
  <cp:lastModifiedBy>Windows10</cp:lastModifiedBy>
  <cp:revision>1</cp:revision>
  <dcterms:created xsi:type="dcterms:W3CDTF">2018-03-11T21:38:57Z</dcterms:created>
  <dcterms:modified xsi:type="dcterms:W3CDTF">2018-03-11T21:44:27Z</dcterms:modified>
</cp:coreProperties>
</file>